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0.39267015706806285</c:v>
                </c:pt>
                <c:pt idx="1">
                  <c:v>0.60732984293193715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0.39267015706806285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8.3521961071791289</c:v>
                </c:pt>
                <c:pt idx="1">
                  <c:v>8.6720117512161785</c:v>
                </c:pt>
                <c:pt idx="2">
                  <c:v>7.4523482293672156</c:v>
                </c:pt>
                <c:pt idx="3">
                  <c:v>9.4675121017578032</c:v>
                </c:pt>
                <c:pt idx="4">
                  <c:v>5.7306696780680761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8.1419720279820833</c:v>
                </c:pt>
                <c:pt idx="2">
                  <c:v>6.9868645859978793</c:v>
                </c:pt>
                <c:pt idx="3">
                  <c:v>9.028396333276552</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3-4CC3-B6F8-6A29EA0E79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3-4CC3-B6F8-6A29EA0E79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6.934040382343106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C5-491A-9D43-3BBF4AC46C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C5-491A-9D43-3BBF4AC46C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56-41D9-BD09-BC02E2D041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56-41D9-BD09-BC02E2D041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0.1674721402389272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0.42150960740879206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0.11751372711804997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1.226826574314245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0.11751372711804997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0.42150960740879206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0.12253120100478476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6.265588118547595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0.37568366386720253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0.47665113927754987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0.13288677393596604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1.3873189935994361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0.13288677393596604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0.47665113927754899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4.8579694014277308E-2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7.0841847991145102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0.59196990818249251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0.59513915069182843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0.1659203456395737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1.7321847774051857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0.1659203456395737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0.16086022824931767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7.4523482293672156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7.8811120730463244</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7.7575496544210223</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17-43FC-AD62-3DDF0E5568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17-43FC-AD62-3DDF0E5568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7E-45C1-9EB2-E37B3FEA24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7E-45C1-9EB2-E37B3FEA24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0.68406758712879956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0.69379252294342653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0.19342416823882136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2.0193207681314842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0.19342416823882136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0.69379252294342653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0.28104341467758154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7.8811120730463244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0.93430714725762831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0.2668686026291951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2.7860702029024011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0.2668686026291951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0.44682973365767253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6.080966513838221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2F-43AF-B36F-02D4952CEC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2F-43AF-B36F-02D4952CEC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1B-4DCB-A5BB-1F386936AF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1B-4DCB-A5BB-1F386936AF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7.3390541484731564E-2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0.38336343747812318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0.10687886014220904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1.1158000777488546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0.10687886014220993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0.38336343747812229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4.1092565191336305E-2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8.6720117512161785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8.5979351014244081</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77-4279-BB85-D66D1CA04A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77-4279-BB85-D66D1CA04A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DE-4CE4-A1D9-B47C3CF133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DE-4CE4-A1D9-B47C3CF133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F7-49A4-B3FC-62FF63A36A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F7-49A4-B3FC-62FF63A36A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0.23637084917863049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0.39468116787443552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0.11003415875939648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1.1487409459214142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0.11003415875939559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0.39468116787443641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9.5585356645084829E-3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8.5979351014244081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8.8447595550661671</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CB-4C1E-AC56-0337A7323B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CB-4C1E-AC56-0337A7323B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7-4584-AC34-708829EF2B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7-4584-AC34-708829EF2B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1.1037507606638011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0.30617717750623719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8.5359907947124114E-2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0.89114528165164586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8.5359907947124114E-2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0.21217911837089076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9.1255408446938375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0.46632690657197617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0.26424362509328603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7.3669147051685258E-2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0.76909540295050149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7.3669147051685258E-2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0.26424362509328603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4.1906007892734465E-2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9.1222568304744271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0.137675222236469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0.37921304495118857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0.10572176173621806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1.1037201351891097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0.10572176173621628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0.14388770192628897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8.2864809900302383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7.9990907070395307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72-4E4A-A7AD-BEC64813DC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72-4E4A-A7AD-BEC64813DC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2B-49F2-A003-7040820EDB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2B-49F2-A003-7040820EDB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75-4CAD-A0F0-752C45D9A1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75-4CAD-A0F0-752C45D9A1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0.1166278607896114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0.17956300030699612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1.8746121490889314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7.6094960439595738E-2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7.4442676608551466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0.11913621344618086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0.41430640269622288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0.11550552749913301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1.2058612563089675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0.11550552749913301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0.33671734632851624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8.5539137532239149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7.5122275913903946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1B-4BE1-B127-E5F7A9D3A4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1B-4BE1-B127-E5F7A9D3A4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D-45CC-BA2C-0DD0FC1446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D-45CC-BA2C-0DD0FC1446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0.32945544888293998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0.68877349731941084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0.19202490141972106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2.004712621829527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0.19202490141972106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0.68877349731941173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0.42743019032864282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6.1929699618761864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0.10272973655356132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9.1703541336228156E-2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0.95737191074699624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9.1703541336228156E-2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0.32893113557532594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6.9661697981048931E-2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9.0492318918315995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0.24956080174878803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0.10442954080828226</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1.0902295327449822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0.10442954080828137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0.37457798188768088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0.58881971613658379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7.2944809204633962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7.4723130341548583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4.7132437976396879E-2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0.43908251753384686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0.12241292307659801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1.2779734823574245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0.12241292307659712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0.27389949383197809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9.0234387953407342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94-4C85-9FB3-981FE8DC87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94-4C85-9FB3-981FE8DC87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FA-45C3-8C43-7CEDDC0DC3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FA-45C3-8C43-7CEDDC0DC3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0.19520591277099353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0.14734075244595868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1.5382164706474768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0.14734075244595779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0.5284960680076356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0.31750127452311183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7.1550562553716652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0.22111099113199906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0.85235613612323746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0.23763051808838309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2.4808287645070317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0.22468648599279817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7.7895698129380504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0.42205218529317889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0.14018731616266322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1.4635356146722813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0.14018731616266322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0.14910969094062843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8.8769409984867558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8.6987392151641938</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D2-48AA-A00B-81C13F4281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D2-48AA-A00B-81C13F4281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B5-4928-B0E9-BA389CA9A7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B5-4928-B0E9-BA389CA9A7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0.27705004961990198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0.34500896094431521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9.6185918842824236E-2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1.0041672935168409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9.6185918842824236E-2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0.3450089609443161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0.21342927992631289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8.154502393613436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0.28786461691871601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0.25899477302283458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7.2205806337624523E-2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0.75381833431081091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7.2205806337624523E-2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0.25899477302283458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6.315436708264599E-2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9.0572356272338723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0.33077188279377623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0.11777510262450974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1.2295552973754731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0.11777510262450974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0.42244713436683767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3.6728772595461479E-2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9.057345930096961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0.20111245588481275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0.25473782413130674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7.1019000813853594E-2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0.74142825367248477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7.1019000813853594E-2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0.25473782413130586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0.11176860299469382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9.0612367505601608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5.3081062766914933E-2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0.29089188248790698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8.1098481976918713E-2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0.84665660145286736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8.1098481976919601E-2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0.29089188248790521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0.14873024723558004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8.5219820892493079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8.5855685016886998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0A-462D-888F-61264CA955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0A-462D-888F-61264CA955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AD-4DE5-8B17-B691857618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AD-4DE5-8B17-B691857618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0.22377953893578884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0.11239822689881596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1.1734214805964385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0.11239822689881507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0.40316083623124932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2.9402720166336493E-2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8.5855685016886998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0.20912031891419947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0.43421983550677723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0.12105724368341875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1.2638203825741883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0.12105724368341875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0.43421983550677723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0.270043190359468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8.4694424199711271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0.78701919779459573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0.33921322017966204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9.4570109649644962E-2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0.98729847567037865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9.4570109649644962E-2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0.16953665007023488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9.4191863108268681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0.38784709839425702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0.21639616498590541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2.2591451424028524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0.21639616498590541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0.77619070371538257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0.13830338859883362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6.5035785040147962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0.22304513406262139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0.21133630564204475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2.2063209314993464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0.21133630564204431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0.75804151061361047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0.92306315021833996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4.8440359266475914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0.11706175851674594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0.17629293479654873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1.8404731308963198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0.17629293479654962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0.39513277649967726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7.6977124595991846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0.80904522613065322</c:v>
                </c:pt>
                <c:pt idx="1">
                  <c:v>9.0452261306532666E-2</c:v>
                </c:pt>
                <c:pt idx="2">
                  <c:v>4.5226130653266333E-2</c:v>
                </c:pt>
                <c:pt idx="3">
                  <c:v>3.015075376884422E-2</c:v>
                </c:pt>
                <c:pt idx="4">
                  <c:v>0</c:v>
                </c:pt>
                <c:pt idx="5">
                  <c:v>2.5125628140703519E-2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5.8033693897206327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C8-40B7-9062-E3604D4649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C8-40B7-9062-E3604D4649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06-42A1-93DB-B2A587004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06-42A1-93DB-B2A587004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0.13845852485947585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0.8876294422392963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0.2474644521117515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2.583493635120842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0.2474644521117515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0.50583411709936499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6.6823121429628891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0.3705935086525054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0.65475458544266196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0.18254068313176131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1.9056987336854005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0.18254068313176219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0.6164114443710762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7.8723642844249762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0.69393543825942938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0.23402148184281213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2.4431509401173592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0.23402148184281302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0.26907802149058568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7.3839290299455422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0.58533034393767336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0.24001510894170064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2.5057235533922353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0.24001510894170153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0.86090941733610382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1.1931527919219489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4.077139625897134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0.53589639989563809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0.22291134240865307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2.3271626667774257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0.2229113424086524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0.79955997252346123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0.59134110977970256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3.0011018653726209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0.12107646349881662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1.4513954647331033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0.13902445068762681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0.49866635215047772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0.17326210477845017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7.5098751017684897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9.4885281271489799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0.39698492462311563</c:v>
                </c:pt>
                <c:pt idx="1">
                  <c:v>0.60301507537688437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05-4685-B045-C5151F1FE5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05-4685-B045-C5151F1FE5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00-4BC1-9CEA-496A424BEC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00-4BC1-9CEA-496A424BEC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0.15433364353894952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0.15020019037810073</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4.187469010179079E-2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0.43716580069360589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3.8532406759959059E-2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9.617342545688226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0.29242964756925804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9.124735606144796E-2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0.9526094014501183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9.124735606144796E-2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0.2547387091281248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9.1124180874851408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4.9955790608118278E-2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5.7702647654968686E-2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0.46856491624712682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9.7358237482735692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DA-422E-83C3-C25A471E22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DA-422E-83C3-C25A471E22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78-44D5-A480-77DD6AA202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78-44D5-A480-77DD6AA202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0.51758793969849248</c:v>
                </c:pt>
                <c:pt idx="1">
                  <c:v>0.24623115577889451</c:v>
                </c:pt>
                <c:pt idx="2">
                  <c:v>0.23618090452261309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0.35498002457448585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0.10723896556529766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1.1195595270781684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0.10723896556529766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0.38465509845453916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1.0760500841353604E-2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7.5741585623046914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0.52369677855019692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0.25526897627009948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2.6649717557809112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0.25526897627009948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0.21316342954610334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6.347605829573685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0.31119318061991574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0.119559541049302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1.2481845803831186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0.11955954104930377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0.4288477307765195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0.32017784214117029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8.5460595658317526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8.5945991504514705</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84-47C4-AF08-CB96AE6CD1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84-47C4-AF08-CB96AE6CD1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51-4FEE-B5CD-41AC1E2029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51-4FEE-B5CD-41AC1E2029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0.2821094109839164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0.12957366633308709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1.3527306220920678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0.12957366633308709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0.40226693288278703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8.0910736218613728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8.0968103695914451E-2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0.31834022346344426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8.8750874222665033E-2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0.9265464866126365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8.8750874222665033E-2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5.1679884544386212E-2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9.4675121017578032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0.38190954773869346</c:v>
                </c:pt>
                <c:pt idx="1">
                  <c:v>0.61306532663316582</c:v>
                </c:pt>
                <c:pt idx="2">
                  <c:v>5.0251256281407027E-3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0.41994983367142069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0.13627256933812593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1.4226662153787935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0.13627256933812504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0.41603445173722164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8.225211727735239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8.3788042521388775</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EB-42F1-AE19-55A0764F70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EB-42F1-AE19-55A0764F70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4-4B0C-AA97-0C2CAB774A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4-4B0C-AA97-0C2CAB774A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0.3036462484588931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0.10680398395279767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1.1150183809955863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0.10680398395279944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0.38309486431669804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0.11123025716772617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7.952901572075656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2.3753855968012161E-2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0.29211841237737346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8.1440429339918907E-2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0.85022648322101801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8.1440429339918907E-2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0.18234090844334538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8.7126168040447833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0.14487614838610341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8.9244798539420245E-2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0.93170298613279456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8.9244798539420245E-2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0.32011187899638571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8.067398152448213E-2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8.4975025252559409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1.665829347295853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0.41660902260489685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0.11614748071407455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1.2125631564432808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0.11614748071407455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0.41660902260489685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0.14270825029380951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8.3521961071791289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8.5549911039313766</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06-4E1F-AC96-7A55FB75A7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06-4E1F-AC96-7A55FB75A7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70</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BA-4D21-8896-490267B6B2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BA-4D21-8896-490267B6B2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3.6307819688888188E-2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0.37643182675267717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0.1049463788963223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1.0956252487738807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0.1049463788963223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0.19416282206761437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8.4607780033817193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0.48738954607595186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0.36515545771596702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0.10180261151695369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1.0628047650818155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0.10180261151695547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0.36515545771596614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0.31800838269038501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8.0395045206853677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0.54423483934962391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0.4111949161177586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0.11463806830416789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1.1968051058607045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0.11463806830416701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0.41119491611775949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1.5520524240210776E-2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8.4062569127753139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0.58485806457348755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0.36430520178122006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0.10156556651930693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1.0603300490673249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0.10156556651930693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0.36430520178121917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3.0156695975703585E-2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8.7749821613764549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0.18000310188401336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0.33233518582744814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9.2652565096049244E-2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0.96727958363558386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9.2652565096049244E-2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0.33233518582744814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4.3400446701905793E-2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9.0397213421278533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0.53428254515421791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0.44377739714384479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0.1237218204104753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1.2916381841044595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0.1237218204104753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0.4437773971438439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0.1046815845164506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8.6087036832415453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7.3752601935258806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BE-41E1-B913-7B35ACAEE5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BE-41E1-B913-7B35ACAEE5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4.077139625897134</c:v>
                </c:pt>
                <c:pt idx="1">
                  <c:v>5.0387953647107846</c:v>
                </c:pt>
                <c:pt idx="2">
                  <c:v>7.7895698129380504</c:v>
                </c:pt>
                <c:pt idx="3">
                  <c:v>7.4442676608551466</c:v>
                </c:pt>
                <c:pt idx="4">
                  <c:v>7.3839290299455422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5.8851012688846627</c:v>
                </c:pt>
                <c:pt idx="2">
                  <c:v>8.3012573380009087</c:v>
                </c:pt>
                <c:pt idx="3">
                  <c:v>7.9298290009492707</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17-40F8-A1D8-0048175266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17-40F8-A1D8-0048175266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0.45206522320520381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0.403100835618174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0.11238149917648776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1.173246845557756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0.11238149917648599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0.403100835618174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0.3005347758925474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8.5222064835181168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8.6866466403661136E-2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0.34468060479029283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9.6094375602044479E-2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1.0032115951210869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9.6094375602044479E-2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3.9481442129401856E-2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8.8516894931011461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0.61664425572779091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0.69217297834583302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0.19297265131357921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2.0146069957388946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0.19297265131357833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0.48100581963881162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6.603958145093479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0.91613329201566884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0.26143800887271418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2.7293755775326964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0.26143800887271418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0.87695448355914785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5.5231866523907778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8.3693149740863948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49-478C-BAD0-0DB9F03ADD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49-478C-BAD0-0DB9F03ADD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BB-43D1-8276-C3F16806DF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BB-43D1-8276-C3F16806DF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0.21135428458963545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7.0332322161892336E-2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0.73425942634564478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7.0332322161892336E-2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0.13260886688551032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9.2979315640887545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0.21799119280417045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0.12500706111614068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1.30505591402222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0.12500706111614157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0.44838742287067923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0.47587773064391037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7.3146964765723022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7.8811120730463244</c:v>
                </c:pt>
                <c:pt idx="1">
                  <c:v>8.6087036832415453</c:v>
                </c:pt>
                <c:pt idx="2">
                  <c:v>8.7749821613764549</c:v>
                </c:pt>
                <c:pt idx="3">
                  <c:v>9.3382524700887313</c:v>
                </c:pt>
                <c:pt idx="4">
                  <c:v>9.0397213421278533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8.1605673131284604</c:v>
                </c:pt>
                <c:pt idx="2">
                  <c:v>8.3480072980983984</c:v>
                </c:pt>
                <c:pt idx="3">
                  <c:v>8.9973219852825554</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0.47448985367478702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0.35184292276579576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9.8091176304359706E-2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1.0240579100605087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9.8091176304359706E-2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0.35184292276579576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0.15122813412813585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8.2492387553389701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0.20908971225074957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0.11240316988593957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1.1734730846780081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0.11240316988593868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0.40317856621576276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8.2270499174555312E-2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7.8659634012701432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0.33677191301691689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0.11848789428563933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1.2369967407988938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0.11848789428563933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0.42500384446884532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0.12509108761513588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8.0147033250959261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0.21805668599934158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0.27397170373141222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7.6381262643762327E-2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0.797409503460905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7.6381262643762327E-2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0.18718819045176893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9.3112185201291595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0.11870219107260827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0.33062890402403156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9.2176866486317621E-2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0.96231335790097461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9.2176866486317621E-2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0.33062890402403156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9.9099077031599592E-2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8.5314527761095089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7.8825075288069124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61-4E8E-886B-509B012624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61-4E8E-886B-509B012624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17-4C53-8D86-CFB1C61CB7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17-4C53-8D86-CFB1C61CB7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0.20865449646147383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7.016874041933896E-2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0.73255165625140251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7.016874041933896E-2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0.13939129729619992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9.2704747516212169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0.13337087767987299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0.26643863968674353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7.4281100709258752E-2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0.77548411197855316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7.4281100709258752E-2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0.14461326124287055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9.3382524700887313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6.1929699618761864</c:v>
                </c:pt>
                <c:pt idx="1">
                  <c:v>7.2944809204633962</c:v>
                </c:pt>
                <c:pt idx="2">
                  <c:v>6.603958145093479</c:v>
                </c:pt>
                <c:pt idx="3">
                  <c:v>6.265588118547595</c:v>
                </c:pt>
                <c:pt idx="4">
                  <c:v>7.952901572075656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7.9115582759091447</c:v>
                </c:pt>
                <c:pt idx="2">
                  <c:v>7.2171409267674527</c:v>
                </c:pt>
                <c:pt idx="3">
                  <c:v>6.7495348838123164</c:v>
                </c:pt>
                <c:pt idx="4">
                  <c:v>8.2921349196527032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0.67205067684092379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0.37506157375258997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3.915589412133635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0.37506157375259086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0.57569630588252529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5.0387953647107846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0.32674784766017773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0.18292886246838247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1.8945818964983498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8.928646335836234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0.28573444913960255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0.20489546545795978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2.139079477308985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0.20489546545795889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0.10348722041957181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8.0708621947795827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5.9583640521039136</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52-4A5C-9E42-A0290E04FD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52-4A5C-9E42-A0290E04FD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BC-48FB-89B3-549A91D0DF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BC-48FB-89B3-549A91D0DF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0.20596175461382904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0.2623399341046988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2.7387915484986434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0.26233993410469925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0.94098626044798994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0.20034106173310029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5.7306696780680761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0.27401126921742236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0.66289034537027725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0.18480887217236042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1.9293783042242509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0.18480887217236042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0.61799303826023788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6.1860584261397511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4B-4F56-8049-CB3374A273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4B-4F56-8049-CB3374A273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899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171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610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RWF | Maidstone and Tunbridge Wells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Maidstone and Tunbridge Wells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86133282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81241279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827231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432320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Maidstone and Tunbridge Wells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disturbed by noise from other people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62318951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646160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71580647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9743323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Maidstone and Tunbridge Wells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keeping parents / carers informed during their child / young person’s hospital stay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1297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6001958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53026D7-3047-406C-8EBB-65D5C5D03197}"/>
              </a:ext>
            </a:extLst>
          </p:cNvPr>
          <p:cNvGraphicFramePr/>
          <p:nvPr>
            <p:extLst>
              <p:ext uri="{D42A27DB-BD31-4B8C-83A1-F6EECF244321}">
                <p14:modId xmlns:p14="http://schemas.microsoft.com/office/powerpoint/2010/main" val="227571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1619279-FCF9-FB55-7C85-BD35C826F2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3258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01066121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51182280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2914114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048813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574536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29692075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919794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04740337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26010694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956655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2C56E23-39A9-618E-B40D-CD056F2B7F2C}"/>
              </a:ext>
            </a:extLst>
          </p:cNvPr>
          <p:cNvGraphicFramePr/>
          <p:nvPr>
            <p:extLst>
              <p:ext uri="{D42A27DB-BD31-4B8C-83A1-F6EECF244321}">
                <p14:modId xmlns:p14="http://schemas.microsoft.com/office/powerpoint/2010/main" val="13618783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15DAA85-4436-C765-7713-DF11A06D9C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99729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8797502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09436130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25707195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634073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03995334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878307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1288120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6597837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01236978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52680047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9017195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5EA4008-92BC-5256-BFE8-1E90C20C670B}"/>
              </a:ext>
            </a:extLst>
          </p:cNvPr>
          <p:cNvGraphicFramePr/>
          <p:nvPr>
            <p:extLst>
              <p:ext uri="{D42A27DB-BD31-4B8C-83A1-F6EECF244321}">
                <p14:modId xmlns:p14="http://schemas.microsoft.com/office/powerpoint/2010/main" val="13998407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CECF9F5-4C6A-A4EC-50D7-50D8A4479B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3035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13237530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28727154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28957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21388123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151607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011208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56EB079-3957-0F9D-CE9F-4ED4DE78FB42}"/>
              </a:ext>
            </a:extLst>
          </p:cNvPr>
          <p:cNvGraphicFramePr/>
          <p:nvPr>
            <p:extLst>
              <p:ext uri="{D42A27DB-BD31-4B8C-83A1-F6EECF244321}">
                <p14:modId xmlns:p14="http://schemas.microsoft.com/office/powerpoint/2010/main" val="1982547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41F3DCC-B888-98C0-6CE4-AAA1A19C3A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44347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56989367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0955091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26466803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6777087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78602581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61801870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618803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7467438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974054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9556786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394674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83844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49C7152-4C3B-9168-D791-E35679CD8767}"/>
              </a:ext>
            </a:extLst>
          </p:cNvPr>
          <p:cNvGraphicFramePr/>
          <p:nvPr>
            <p:extLst>
              <p:ext uri="{D42A27DB-BD31-4B8C-83A1-F6EECF244321}">
                <p14:modId xmlns:p14="http://schemas.microsoft.com/office/powerpoint/2010/main" val="2039153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87C281C-6B89-D26A-A74A-BC6C211BAE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41480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29794601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3656232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5012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05966543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36875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586057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8F50CAA-2E26-98CE-3FCC-F57639890C59}"/>
              </a:ext>
            </a:extLst>
          </p:cNvPr>
          <p:cNvGraphicFramePr/>
          <p:nvPr>
            <p:extLst>
              <p:ext uri="{D42A27DB-BD31-4B8C-83A1-F6EECF244321}">
                <p14:modId xmlns:p14="http://schemas.microsoft.com/office/powerpoint/2010/main" val="35487499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FCA46C0-B484-48CE-7FF4-BFFB376742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7397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4541147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297087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77488609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11734128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95998604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417108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3246991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AB874F2-0C4C-E579-812F-56BD33948964}"/>
              </a:ext>
            </a:extLst>
          </p:cNvPr>
          <p:cNvGraphicFramePr/>
          <p:nvPr>
            <p:extLst>
              <p:ext uri="{D42A27DB-BD31-4B8C-83A1-F6EECF244321}">
                <p14:modId xmlns:p14="http://schemas.microsoft.com/office/powerpoint/2010/main" val="3843693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9640FBC-0367-9633-DADE-BF1AA7AF4E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6823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22858931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670206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29026574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83495973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6168625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06705260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501584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23952122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0606516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487511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577165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0319570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678FE0-275B-ADED-7D23-E12A2B449B39}"/>
              </a:ext>
            </a:extLst>
          </p:cNvPr>
          <p:cNvGraphicFramePr/>
          <p:nvPr>
            <p:extLst>
              <p:ext uri="{D42A27DB-BD31-4B8C-83A1-F6EECF244321}">
                <p14:modId xmlns:p14="http://schemas.microsoft.com/office/powerpoint/2010/main" val="42709563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18B35A-81CC-87D1-4C12-F9912B53E4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59791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6003781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22344235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00387309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6127526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38034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112560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52266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8BBC1A-FF41-38F3-C6D4-2EA92F440E21}"/>
              </a:ext>
            </a:extLst>
          </p:cNvPr>
          <p:cNvGraphicFramePr/>
          <p:nvPr>
            <p:extLst>
              <p:ext uri="{D42A27DB-BD31-4B8C-83A1-F6EECF244321}">
                <p14:modId xmlns:p14="http://schemas.microsoft.com/office/powerpoint/2010/main" val="1179113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AEDB57-B80C-5DD6-9E34-429C7C6EC2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6376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2111470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11357874"/>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04980899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0904878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34706867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92678234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6815278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84455103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03181029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77777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491635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A80688-592A-B893-E053-A028AF4F324A}"/>
              </a:ext>
            </a:extLst>
          </p:cNvPr>
          <p:cNvGraphicFramePr/>
          <p:nvPr>
            <p:extLst>
              <p:ext uri="{D42A27DB-BD31-4B8C-83A1-F6EECF244321}">
                <p14:modId xmlns:p14="http://schemas.microsoft.com/office/powerpoint/2010/main" val="31684645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8D97FC-B8F9-BCB2-43EC-4A5E20DF43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8140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33366548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6118656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696678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67360192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24220400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27445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45252722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598643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7429131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3E615D-B779-A5D1-28A1-2224790DF3BB}"/>
              </a:ext>
            </a:extLst>
          </p:cNvPr>
          <p:cNvGraphicFramePr/>
          <p:nvPr>
            <p:extLst>
              <p:ext uri="{D42A27DB-BD31-4B8C-83A1-F6EECF244321}">
                <p14:modId xmlns:p14="http://schemas.microsoft.com/office/powerpoint/2010/main" val="1300557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5FAF6EC-F7E5-AED9-E167-FAB5409E6E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89305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114024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6163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8324693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418876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009362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458C90-1409-8162-C693-B2A333F44E31}"/>
              </a:ext>
            </a:extLst>
          </p:cNvPr>
          <p:cNvGraphicFramePr/>
          <p:nvPr>
            <p:extLst>
              <p:ext uri="{D42A27DB-BD31-4B8C-83A1-F6EECF244321}">
                <p14:modId xmlns:p14="http://schemas.microsoft.com/office/powerpoint/2010/main" val="20631107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7293D1-16C6-1692-2E92-8E56764940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11942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2208513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471838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6349955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97809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6856364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8954FF-D289-7860-A4DD-8652858D28FC}"/>
              </a:ext>
            </a:extLst>
          </p:cNvPr>
          <p:cNvGraphicFramePr/>
          <p:nvPr>
            <p:extLst>
              <p:ext uri="{D42A27DB-BD31-4B8C-83A1-F6EECF244321}">
                <p14:modId xmlns:p14="http://schemas.microsoft.com/office/powerpoint/2010/main" val="2008131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E743FF-75CB-3D47-14A4-777923FC9D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1051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541828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63198924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49020309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36545357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5090846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913857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F4FF71-90E8-54AB-8DED-0C328C51B08B}"/>
              </a:ext>
            </a:extLst>
          </p:cNvPr>
          <p:cNvGraphicFramePr/>
          <p:nvPr>
            <p:extLst>
              <p:ext uri="{D42A27DB-BD31-4B8C-83A1-F6EECF244321}">
                <p14:modId xmlns:p14="http://schemas.microsoft.com/office/powerpoint/2010/main" val="4399827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4ECC1C-3F9F-F02B-C40F-762D439B14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9625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3759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1678860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6225908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03967197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85905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316263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34F1D19-4AA3-5BB8-F8E7-E7EBED9D6B52}"/>
              </a:ext>
            </a:extLst>
          </p:cNvPr>
          <p:cNvGraphicFramePr/>
          <p:nvPr>
            <p:extLst>
              <p:ext uri="{D42A27DB-BD31-4B8C-83A1-F6EECF244321}">
                <p14:modId xmlns:p14="http://schemas.microsoft.com/office/powerpoint/2010/main" val="1037924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5ABAC8-5770-2A00-A524-F5BDE56618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55515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4305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0320462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6248554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485721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69210A-F919-D418-C513-9C0FDC142486}"/>
              </a:ext>
            </a:extLst>
          </p:cNvPr>
          <p:cNvGraphicFramePr/>
          <p:nvPr>
            <p:extLst>
              <p:ext uri="{D42A27DB-BD31-4B8C-83A1-F6EECF244321}">
                <p14:modId xmlns:p14="http://schemas.microsoft.com/office/powerpoint/2010/main" val="16462353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43976B-9B28-86A9-2211-18E4C400E4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49504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75052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8194443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09818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751277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F24831-115B-BC5F-976E-438ABA5C70EB}"/>
              </a:ext>
            </a:extLst>
          </p:cNvPr>
          <p:cNvGraphicFramePr/>
          <p:nvPr>
            <p:extLst>
              <p:ext uri="{D42A27DB-BD31-4B8C-83A1-F6EECF244321}">
                <p14:modId xmlns:p14="http://schemas.microsoft.com/office/powerpoint/2010/main" val="15264596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AD2454-8D74-2B6C-8D38-4E987D4007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40516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2101462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07811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5604532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94996468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8901911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2043353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6B2326D-4BBA-66CD-203C-3242F6B04600}"/>
              </a:ext>
            </a:extLst>
          </p:cNvPr>
          <p:cNvGraphicFramePr/>
          <p:nvPr>
            <p:extLst>
              <p:ext uri="{D42A27DB-BD31-4B8C-83A1-F6EECF244321}">
                <p14:modId xmlns:p14="http://schemas.microsoft.com/office/powerpoint/2010/main" val="26940476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84620A-79B1-8B4E-D414-121966C59D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21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4008347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230546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5554316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38551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0152246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F82D99-5A82-7CB6-864E-80AD5424AC08}"/>
              </a:ext>
            </a:extLst>
          </p:cNvPr>
          <p:cNvGraphicFramePr/>
          <p:nvPr>
            <p:extLst>
              <p:ext uri="{D42A27DB-BD31-4B8C-83A1-F6EECF244321}">
                <p14:modId xmlns:p14="http://schemas.microsoft.com/office/powerpoint/2010/main" val="13795664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960FC25-AF26-9FF2-F817-F697233277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21473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10793515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72827934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138157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69836836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579186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6463625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4D0400-3D3A-89F1-A2D5-ABD10E2526F6}"/>
              </a:ext>
            </a:extLst>
          </p:cNvPr>
          <p:cNvGraphicFramePr/>
          <p:nvPr>
            <p:extLst>
              <p:ext uri="{D42A27DB-BD31-4B8C-83A1-F6EECF244321}">
                <p14:modId xmlns:p14="http://schemas.microsoft.com/office/powerpoint/2010/main" val="3890967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EA6F93-2AD0-21E8-5ADF-FEC4DB8EF7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5407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2581626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25153437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70954687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05675830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81021192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3439099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2524058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D7531C-A8E8-8090-7394-9C565F0EBC5A}"/>
              </a:ext>
            </a:extLst>
          </p:cNvPr>
          <p:cNvGraphicFramePr/>
          <p:nvPr>
            <p:extLst>
              <p:ext uri="{D42A27DB-BD31-4B8C-83A1-F6EECF244321}">
                <p14:modId xmlns:p14="http://schemas.microsoft.com/office/powerpoint/2010/main" val="2216817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907C3A-8EFE-ECEC-6354-F8FC7F6988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5327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90655315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0856768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13664258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59983286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13141025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94225611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0193153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6504110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9645053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72983228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3149744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8640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583A0A-071F-C521-202B-7BE1CF41956D}"/>
              </a:ext>
            </a:extLst>
          </p:cNvPr>
          <p:cNvGraphicFramePr/>
          <p:nvPr>
            <p:extLst>
              <p:ext uri="{D42A27DB-BD31-4B8C-83A1-F6EECF244321}">
                <p14:modId xmlns:p14="http://schemas.microsoft.com/office/powerpoint/2010/main" val="40983423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08DA69E-8FBD-017C-BEFB-BEA45D3427E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23261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98294698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0409006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74018336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419805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7960611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9418228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1266849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973659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11726</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Maidstone and Tunbridge Wells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